
<file path=[Content_Types].xml><?xml version="1.0" encoding="utf-8"?>
<Types xmlns="http://schemas.openxmlformats.org/package/2006/content-types">
  <Default Extension="jpeg" ContentType="image/jpeg"/>
  <Default Extension="mov" ContentType="video/quicktime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4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83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EB3BE-85E2-2D6A-694B-58A7A34081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0AC84D-DA44-EA72-0827-3E736A2E1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5A286-BBF2-AB49-5150-874A1D25A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999F6E-0F93-D5A9-F99D-9A119539C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A4F909-82E9-26EA-861A-8A93DBEDC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11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7D996-FEA0-FB3B-0545-3C2CB0AEC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6B26BD-DF31-033D-385A-9976CDB8C2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BD17D-70C0-656C-723A-323753CAC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DD570-284F-9B84-4F71-E278DFD8F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82B8CF-5ACC-4BB7-EEAF-8C5138348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329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D109B8C-4446-EC3B-8092-F6D97AABAE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088B65-87F7-AD22-6F6E-101282ADA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EA7B4-7651-81CF-88E8-025FD8C9E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C94C5C-E78A-BE42-5CB9-0E31A312A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0EC66-E883-5C76-63AC-96EF1A3505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253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39995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A5544-377D-9DBD-0057-E00EA0DF5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CCA2F2-0E68-88E2-268D-BD23000D03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12E3F8-5D9A-AAB3-7D18-94B791252B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170CB-A306-845D-EF43-7DAA1AAA81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B49413-52BB-9237-FA67-5D5FB1F71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784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55F76-CF10-4240-1C0A-E81225BF35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BC3457-D932-DD7F-7F2E-9AD6CB18BD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0B14C-3FAE-C7DA-1062-50C802D33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07EFB-26E1-8555-0FCD-C9B1FF0D6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E7DECD-CDF6-C027-3A02-11042BF7E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919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19CCB-6096-8F33-28D1-CAB7C96EF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0A1CB-B5DC-651D-DBD9-CC90D79942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74912A-58D5-3AA2-39D5-4A8C5978E5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A2805-E056-FEDA-2F1D-0EEA3AF93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023324-0283-3255-E5F6-99BBA505B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12DC94-8D86-D820-DE02-34CAFD40A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010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BA8C3-E3B6-87DD-F7B3-3DFF351F20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F1CD5-C811-18AA-A462-40126E2B17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39A6C56-6A45-43EB-3F6E-AC67360E04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3156A1-38BB-FEBC-BB03-426615BB3C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72B650-3BB3-5509-1E28-AC4BA78AB0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FCDFA94-6713-69B3-036F-435982A3C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D85047-15B7-6525-488D-55FAED92F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4B7FF8-8C60-1436-C2B2-C3876A866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60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D657-A79B-60FF-0924-1F8A3651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9476D-E9F7-F715-EA5E-86FF5F619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0940E2E-A62E-C206-A139-B4B43D95EA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737C56-8B84-9C35-BFDE-4BE0E5E6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028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70C435-6DBA-AE9D-89B5-5FF26951E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43571C-401D-07E8-5ADA-2AC9C1EB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0B043B-36AB-1E88-1AD6-DD08C6467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987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CED60-43FE-4F1F-894C-B2DD58A1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1352CA-FD82-DDDB-FD4B-EE25DD0E95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19019E-B5CB-81B1-B5BF-B2203EF54F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9F201-4E29-1F03-E997-446171569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7F959-5512-95C0-0348-B0E4A421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671EEF-4520-4468-3675-EBC3DBA3F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945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51370-049D-B2FD-08C0-710EFBC1C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1F829C-A541-B16F-6A63-5EDD6F57F1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1098BE-8A32-EA85-C394-A182140186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828918-E386-ADEA-3C37-3032B6AEB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9E5885-9ED2-429C-F409-1C3C545BA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8A0A00-2C03-FB12-C82F-CC6C185A0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036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6B21CA-0F47-44A5-B3A9-162201C48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CEF4FB-1D9C-71DD-34AB-1FCC3D944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73421-AC3F-6B96-B2D6-03BB111C46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714E5-3F77-0744-A06D-30C81CF9E8DE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CC67D0-CDBC-23B3-55B3-4B63D571C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AE6242-6085-6EAA-39EC-8028BE33D2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A9E709-BD45-8B4A-B2DB-284C21D82A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910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8ECCFD-7145-39FA-97E6-3C1A8FD361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B659BD8-E301-0710-C8FC-D76FE1205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205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1500000"/>
            <a:ext cx="9000000" cy="35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3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Digital Literacy and AI Training  |  Roper Gulf Regional Council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2250000"/>
            <a:ext cx="100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44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Your Orientation Deck</a:t>
            </a:r>
          </a:p>
        </p:txBody>
      </p:sp>
      <p:sp>
        <p:nvSpPr>
          <p:cNvPr id="33" name="Sub"/>
          <p:cNvSpPr txBox="1"/>
          <p:nvPr/>
        </p:nvSpPr>
        <p:spPr>
          <a:xfrm>
            <a:off x="838200" y="3550000"/>
            <a:ext cx="9000000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20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Homework between Session 2 and Session 3</a:t>
            </a:r>
          </a:p>
        </p:txBody>
      </p:sp>
      <p:sp>
        <p:nvSpPr>
          <p:cNvPr id="34" name="Note"/>
          <p:cNvSpPr txBox="1"/>
          <p:nvPr/>
        </p:nvSpPr>
        <p:spPr>
          <a:xfrm>
            <a:off x="838200" y="4250000"/>
            <a:ext cx="9000000" cy="5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rgbClr val="D98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Use this template to build your deck.</a:t>
            </a:r>
          </a:p>
        </p:txBody>
      </p:sp>
    </p:spTree>
    <p:extLst>
      <p:ext uri="{BB962C8B-B14F-4D97-AF65-F5344CB8AC3E}">
        <p14:creationId xmlns:p14="http://schemas.microsoft.com/office/powerpoint/2010/main" val="17984511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2026-07-31 at 6.41.15 am">
            <a:hlinkClick r:id="" action="ppaction://media"/>
            <a:extLst>
              <a:ext uri="{FF2B5EF4-FFF2-40B4-BE49-F238E27FC236}">
                <a16:creationId xmlns:a16="http://schemas.microsoft.com/office/drawing/2014/main" id="{131CDA3D-EB81-B0A5-D47E-DA608B14FB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35126" y="1365171"/>
            <a:ext cx="7787057" cy="500373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E6AF12-F329-33EC-08F4-E1ACF1869B10}"/>
              </a:ext>
            </a:extLst>
          </p:cNvPr>
          <p:cNvSpPr txBox="1"/>
          <p:nvPr/>
        </p:nvSpPr>
        <p:spPr>
          <a:xfrm>
            <a:off x="3338623" y="489098"/>
            <a:ext cx="1652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 minutes later </a:t>
            </a:r>
          </a:p>
        </p:txBody>
      </p:sp>
    </p:spTree>
    <p:extLst>
      <p:ext uri="{BB962C8B-B14F-4D97-AF65-F5344CB8AC3E}">
        <p14:creationId xmlns:p14="http://schemas.microsoft.com/office/powerpoint/2010/main" val="3148494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6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A4851E4-97D5-429F-B494-7995B0720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767DE7C-FA55-4B7F-B15A-5451CD1A17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THE BRIEF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Your task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Build a short slide deck that introduces your workplace — the kind of thing you could show a new starter on their first day.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Keep it clear and use Roper Gulf Regional Council style guidelines.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800" b="1" i="0" u="none" strike="noStrike" kern="1200" cap="none" spc="0" normalizeH="0" baseline="0" noProof="0" dirty="0">
                <a:ln>
                  <a:noFill/>
                </a:ln>
                <a:solidFill>
                  <a:srgbClr val="D9843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Build it in this template, so your deck already carries the council's colours and logo.</a:t>
            </a:r>
          </a:p>
        </p:txBody>
      </p:sp>
    </p:spTree>
    <p:extLst>
      <p:ext uri="{BB962C8B-B14F-4D97-AF65-F5344CB8AC3E}">
        <p14:creationId xmlns:p14="http://schemas.microsoft.com/office/powerpoint/2010/main" val="12651048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C8671F6-5A1C-4277-ADC3-2444A3D00A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7FD7C2-E6FC-43A5-84EE-5E6265B333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STEP 1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Gather your information first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7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Before you open PowerPoint, jot down the answers to these.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Your place: where the building is, how you get in, and how a new person finds their way around.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Staying safe: the safety protocols that matter, and who to call when something goes wrong.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Who is who: the people in your team, what they do, and who to go to for what.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The bigger picture: where your team sits in the council, and who you report to.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6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Your role: what you do day to day, and what you are responsible for.</a:t>
            </a:r>
          </a:p>
        </p:txBody>
      </p:sp>
    </p:spTree>
    <p:extLst>
      <p:ext uri="{BB962C8B-B14F-4D97-AF65-F5344CB8AC3E}">
        <p14:creationId xmlns:p14="http://schemas.microsoft.com/office/powerpoint/2010/main" val="8464893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83AD3A-B6F9-4E02-9246-C0B9840CB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0565E1-9F06-43CB-97B2-2C39589D2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STEP 2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Build the deck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Open PowerPoint and start from this template.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Aim for six to ten slides. One idea per slide.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Give every slide a plain title and no more than three short bullet points.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photo or a simple map helps in combination with words.</a:t>
            </a:r>
          </a:p>
        </p:txBody>
      </p:sp>
    </p:spTree>
    <p:extLst>
      <p:ext uri="{BB962C8B-B14F-4D97-AF65-F5344CB8AC3E}">
        <p14:creationId xmlns:p14="http://schemas.microsoft.com/office/powerpoint/2010/main" val="4286491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97EE6FB-2CA6-40DC-985E-F00432538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255CCCB-917F-4486-8C4F-22175ED41A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STEP 3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Let Copilot help you start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7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You do not have to face a blank screen. Ask Copilot to draft an outline, then make it your own.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6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Try this, and change the words in brackets to fit you:</a:t>
            </a:r>
          </a:p>
        </p:txBody>
      </p:sp>
      <p:sp>
        <p:nvSpPr>
          <p:cNvPr id="40" name="Accent 40"/>
          <p:cNvSpPr/>
          <p:nvPr/>
        </p:nvSpPr>
        <p:spPr>
          <a:xfrm>
            <a:off x="838200" y="3600000"/>
            <a:ext cx="10200000" cy="1500000"/>
          </a:xfrm>
          <a:prstGeom prst="rect">
            <a:avLst/>
          </a:prstGeom>
          <a:solidFill>
            <a:srgbClr val="F5F0E8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1" name="Prompt"/>
          <p:cNvSpPr txBox="1"/>
          <p:nvPr/>
        </p:nvSpPr>
        <p:spPr>
          <a:xfrm>
            <a:off x="1000000" y="3750000"/>
            <a:ext cx="9800000" cy="1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500" b="0" i="1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“You are helping me plan a short orientation presentation for a new starter in [my team] at Roper Gulf Regional Council. Draft an outline of about eight slides that introduces our workplace: the building and getting around, safety and who to call, who is who in the team, where we fit in the council, and my role. Give each slide a title and three short bullet points, in plain language.”</a:t>
            </a:r>
          </a:p>
        </p:txBody>
      </p:sp>
    </p:spTree>
    <p:extLst>
      <p:ext uri="{BB962C8B-B14F-4D97-AF65-F5344CB8AC3E}">
        <p14:creationId xmlns:p14="http://schemas.microsoft.com/office/powerpoint/2010/main" val="13181274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2999152-83F6-4415-9F23-3902EE165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EC3BBDE-8DCC-494E-A1A8-E5A7867DB3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USING COPILOT WELL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Keep it safe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Do not put anyone's personal details, community information, or anything sensitive into Copilot.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Use first names or job titles only.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Copilot writes a first draft, not the final word. Read what it gives you and fix anything that is wrong.</a:t>
            </a:r>
          </a:p>
        </p:txBody>
      </p:sp>
    </p:spTree>
    <p:extLst>
      <p:ext uri="{BB962C8B-B14F-4D97-AF65-F5344CB8AC3E}">
        <p14:creationId xmlns:p14="http://schemas.microsoft.com/office/powerpoint/2010/main" val="1621851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4DF865-323E-4228-AE46-EAE7DDF81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7012CA4-D7D0-4365-B0BD-FD78DDB5CC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BRING IT TO SESSION 3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8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2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What “done” looks like</a:t>
            </a:r>
          </a:p>
        </p:txBody>
      </p:sp>
      <p:sp>
        <p:nvSpPr>
          <p:cNvPr id="33" name="Body"/>
          <p:cNvSpPr txBox="1"/>
          <p:nvPr/>
        </p:nvSpPr>
        <p:spPr>
          <a:xfrm>
            <a:off x="838200" y="2150000"/>
            <a:ext cx="10200000" cy="31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A short deck, six to ten slides, that you could show a new starter.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Bring it to Session 3 and be ready to talk to it for two minutes.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D9843E"/>
              </a:buClr>
              <a:buSzTx/>
              <a:buFont typeface="Arial"/>
              <a:buChar char="•"/>
              <a:tabLst/>
              <a:defRPr/>
            </a:pPr>
            <a:r>
              <a:rPr kumimoji="0" lang="en-AU" sz="18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That is all. If you get stuck, that is a good thing to bring to the session too.</a:t>
            </a:r>
          </a:p>
        </p:txBody>
      </p:sp>
    </p:spTree>
    <p:extLst>
      <p:ext uri="{BB962C8B-B14F-4D97-AF65-F5344CB8AC3E}">
        <p14:creationId xmlns:p14="http://schemas.microsoft.com/office/powerpoint/2010/main" val="23633559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B46EEB-14F0-CA1D-160D-0231F7DC6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0BB2C1-D677-FB57-FAB9-CA79CD46BE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886" y="5761363"/>
            <a:ext cx="7741137" cy="3326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EF9136-6464-E869-4A55-B49A5D0A6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1442" y="5292676"/>
            <a:ext cx="3302000" cy="127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DF7CD09-8DA0-CEA7-600B-E9DEC0AFAB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5158" y="2047957"/>
            <a:ext cx="3771900" cy="14097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E9D33E1-861D-5D1F-5720-75E6EED6891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638"/>
          <a:stretch>
            <a:fillRect/>
          </a:stretch>
        </p:blipFill>
        <p:spPr>
          <a:xfrm>
            <a:off x="5740629" y="2424705"/>
            <a:ext cx="2857500" cy="3683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A12A87-FD0E-C45F-3043-F164936625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40629" y="2907163"/>
            <a:ext cx="2857500" cy="368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4C66E4A-24E4-A352-E7AE-0EFF337AB7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40629" y="3503042"/>
            <a:ext cx="2870813" cy="213068"/>
          </a:xfrm>
          <a:prstGeom prst="rect">
            <a:avLst/>
          </a:prstGeom>
        </p:spPr>
      </p:pic>
      <p:sp>
        <p:nvSpPr>
          <p:cNvPr id="30" name="Accent 30"/>
          <p:cNvSpPr/>
          <p:nvPr/>
        </p:nvSpPr>
        <p:spPr>
          <a:xfrm>
            <a:off x="838200" y="1000000"/>
            <a:ext cx="1600200" cy="64008"/>
          </a:xfrm>
          <a:prstGeom prst="rect">
            <a:avLst/>
          </a:prstGeom>
          <a:solidFill>
            <a:srgbClr val="D9843E"/>
          </a:solidFill>
          <a:ln>
            <a:noFill/>
          </a:ln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1" name="Kicker"/>
          <p:cNvSpPr txBox="1"/>
          <p:nvPr/>
        </p:nvSpPr>
        <p:spPr>
          <a:xfrm>
            <a:off x="838200" y="700000"/>
            <a:ext cx="9000000" cy="3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1" i="0" u="none" strike="noStrike" kern="1200" cap="none" spc="0" normalizeH="0" baseline="0" noProof="0" dirty="0">
                <a:ln>
                  <a:noFill/>
                </a:ln>
                <a:solidFill>
                  <a:srgbClr val="BAA730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STYLE GUIDE</a:t>
            </a:r>
          </a:p>
        </p:txBody>
      </p:sp>
      <p:sp>
        <p:nvSpPr>
          <p:cNvPr id="32" name="Title"/>
          <p:cNvSpPr txBox="1"/>
          <p:nvPr/>
        </p:nvSpPr>
        <p:spPr>
          <a:xfrm>
            <a:off x="838200" y="1180000"/>
            <a:ext cx="9800000" cy="7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3000" b="1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 Display"/>
                <a:ea typeface="+mn-ea"/>
                <a:cs typeface="+mn-cs"/>
              </a:rPr>
              <a:t>Your brand colours and logo</a:t>
            </a:r>
          </a:p>
        </p:txBody>
      </p:sp>
      <p:sp>
        <p:nvSpPr>
          <p:cNvPr id="33" name="Note"/>
          <p:cNvSpPr txBox="1"/>
          <p:nvPr/>
        </p:nvSpPr>
        <p:spPr>
          <a:xfrm>
            <a:off x="838200" y="4100000"/>
            <a:ext cx="9000000" cy="900000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500" b="0" i="0" u="none" strike="noStrike" kern="1200" cap="none" spc="0" normalizeH="0" baseline="0" noProof="0" dirty="0">
                <a:ln>
                  <a:noFill/>
                </a:ln>
                <a:solidFill>
                  <a:srgbClr val="4F302E"/>
                </a:solidFill>
                <a:effectLst/>
                <a:uLnTx/>
                <a:uFillTx/>
                <a:latin typeface="Aptos"/>
                <a:ea typeface="+mn-ea"/>
                <a:cs typeface="+mn-cs"/>
              </a:rPr>
              <a:t>Use these colours and the council logo in your deck. This template already has them set up for you.</a:t>
            </a:r>
          </a:p>
        </p:txBody>
      </p:sp>
    </p:spTree>
    <p:extLst>
      <p:ext uri="{BB962C8B-B14F-4D97-AF65-F5344CB8AC3E}">
        <p14:creationId xmlns:p14="http://schemas.microsoft.com/office/powerpoint/2010/main" val="1945241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creen Recording 2026-07-31 at 6.39.26 am">
            <a:hlinkClick r:id="" action="ppaction://media"/>
            <a:extLst>
              <a:ext uri="{FF2B5EF4-FFF2-40B4-BE49-F238E27FC236}">
                <a16:creationId xmlns:a16="http://schemas.microsoft.com/office/drawing/2014/main" id="{56FDC708-65F6-22D3-30DF-F56E2687E1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44688" y="1445681"/>
            <a:ext cx="7650679" cy="49567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4398DC-0A44-9A47-D9E1-05C82C891A10}"/>
              </a:ext>
            </a:extLst>
          </p:cNvPr>
          <p:cNvSpPr txBox="1"/>
          <p:nvPr/>
        </p:nvSpPr>
        <p:spPr>
          <a:xfrm>
            <a:off x="2296633" y="701749"/>
            <a:ext cx="49736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Copilot Enterprise to make the last 9 slides…. </a:t>
            </a:r>
          </a:p>
        </p:txBody>
      </p:sp>
    </p:spTree>
    <p:extLst>
      <p:ext uri="{BB962C8B-B14F-4D97-AF65-F5344CB8AC3E}">
        <p14:creationId xmlns:p14="http://schemas.microsoft.com/office/powerpoint/2010/main" val="1071617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219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538</Words>
  <Application>Microsoft Macintosh PowerPoint</Application>
  <PresentationFormat>Widescreen</PresentationFormat>
  <Paragraphs>43</Paragraphs>
  <Slides>10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Imogen April Davis</dc:creator>
  <cp:lastModifiedBy>Imogen April Davis</cp:lastModifiedBy>
  <cp:revision>1</cp:revision>
  <dcterms:created xsi:type="dcterms:W3CDTF">2026-07-30T21:51:28Z</dcterms:created>
  <dcterms:modified xsi:type="dcterms:W3CDTF">2026-07-30T21:52:25Z</dcterms:modified>
</cp:coreProperties>
</file>