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sldIdLst>
    <p:sldId id="259" r:id="rId3"/>
    <p:sldId id="256" r:id="rId4"/>
    <p:sldId id="257" r:id="rId5"/>
    <p:sldId id="258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pening slide" id="{7EDDF8A8-7696-46D3-A45C-48D1A560C472}">
          <p14:sldIdLst>
            <p14:sldId id="259"/>
            <p14:sldId id="256"/>
            <p14:sldId id="257"/>
            <p14:sldId id="258"/>
          </p14:sldIdLst>
        </p14:section>
        <p14:section name="Section" id="{98D1CFC9-DB7A-46D0-967D-01FE41399260}">
          <p14:sldIdLst>
            <p14:sldId id="260"/>
            <p14:sldId id="272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E00"/>
    <a:srgbClr val="454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83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2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3724B-7753-431A-87BC-B34A70F4CD2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0"/>
      <dgm:spPr/>
    </dgm:pt>
    <dgm:pt modelId="{29D5A737-C6F8-4FCC-94E9-8FD6F2937616}">
      <dgm:prSet phldrT="[Text]" phldr="1"/>
      <dgm:spPr/>
      <dgm:t>
        <a:bodyPr/>
        <a:lstStyle/>
        <a:p>
          <a:endParaRPr lang="en-US"/>
        </a:p>
      </dgm:t>
    </dgm:pt>
    <dgm:pt modelId="{974D4734-1901-4430-A995-A60FA1693048}" type="parTrans" cxnId="{F04E2AC2-A67C-45D7-808B-D92EDD9E2324}">
      <dgm:prSet/>
      <dgm:spPr/>
      <dgm:t>
        <a:bodyPr/>
        <a:lstStyle/>
        <a:p>
          <a:endParaRPr lang="en-US"/>
        </a:p>
      </dgm:t>
    </dgm:pt>
    <dgm:pt modelId="{081E5E77-F49B-4017-A556-22B7C121B9EF}" type="sibTrans" cxnId="{F04E2AC2-A67C-45D7-808B-D92EDD9E2324}">
      <dgm:prSet/>
      <dgm:spPr/>
      <dgm:t>
        <a:bodyPr/>
        <a:lstStyle/>
        <a:p>
          <a:endParaRPr lang="en-US"/>
        </a:p>
      </dgm:t>
    </dgm:pt>
    <dgm:pt modelId="{CA146B16-F43F-4433-985A-55B28C34B38C}">
      <dgm:prSet phldrT="[Text]" phldr="1"/>
      <dgm:spPr/>
      <dgm:t>
        <a:bodyPr/>
        <a:lstStyle/>
        <a:p>
          <a:endParaRPr lang="en-US"/>
        </a:p>
      </dgm:t>
    </dgm:pt>
    <dgm:pt modelId="{25535ECD-1702-46CF-8548-12479B822A16}" type="parTrans" cxnId="{B91263C5-AD0C-4E24-AE22-412D3F85A02D}">
      <dgm:prSet/>
      <dgm:spPr/>
      <dgm:t>
        <a:bodyPr/>
        <a:lstStyle/>
        <a:p>
          <a:endParaRPr lang="en-US"/>
        </a:p>
      </dgm:t>
    </dgm:pt>
    <dgm:pt modelId="{94116BE5-54DC-4A15-8BD0-3417077274B5}" type="sibTrans" cxnId="{B91263C5-AD0C-4E24-AE22-412D3F85A02D}">
      <dgm:prSet/>
      <dgm:spPr/>
      <dgm:t>
        <a:bodyPr/>
        <a:lstStyle/>
        <a:p>
          <a:endParaRPr lang="en-US"/>
        </a:p>
      </dgm:t>
    </dgm:pt>
    <dgm:pt modelId="{B5C159E3-036E-4711-849E-1A944321F163}">
      <dgm:prSet phldrT="[Text]" phldr="1"/>
      <dgm:spPr/>
      <dgm:t>
        <a:bodyPr/>
        <a:lstStyle/>
        <a:p>
          <a:endParaRPr lang="en-US"/>
        </a:p>
      </dgm:t>
    </dgm:pt>
    <dgm:pt modelId="{E8E9BAE0-E03D-45E2-8081-B11CA949FC13}" type="parTrans" cxnId="{A99FCB5F-C768-4412-866F-70AF12964CE5}">
      <dgm:prSet/>
      <dgm:spPr/>
      <dgm:t>
        <a:bodyPr/>
        <a:lstStyle/>
        <a:p>
          <a:endParaRPr lang="en-US"/>
        </a:p>
      </dgm:t>
    </dgm:pt>
    <dgm:pt modelId="{FF4A1D4E-52D5-4D62-AE96-EB7451AFB73B}" type="sibTrans" cxnId="{A99FCB5F-C768-4412-866F-70AF12964CE5}">
      <dgm:prSet/>
      <dgm:spPr/>
      <dgm:t>
        <a:bodyPr/>
        <a:lstStyle/>
        <a:p>
          <a:endParaRPr lang="en-US"/>
        </a:p>
      </dgm:t>
    </dgm:pt>
    <dgm:pt modelId="{187279E0-C548-4F67-88C1-9B43855E2598}" type="pres">
      <dgm:prSet presAssocID="{E5C3724B-7753-431A-87BC-B34A70F4CD27}" presName="compositeShape" presStyleCnt="0">
        <dgm:presLayoutVars>
          <dgm:chMax val="7"/>
          <dgm:dir/>
          <dgm:resizeHandles val="exact"/>
        </dgm:presLayoutVars>
      </dgm:prSet>
      <dgm:spPr/>
    </dgm:pt>
    <dgm:pt modelId="{42FD5582-B36E-4818-AA22-4C8F5D76990C}" type="pres">
      <dgm:prSet presAssocID="{E5C3724B-7753-431A-87BC-B34A70F4CD27}" presName="wedge1" presStyleLbl="node1" presStyleIdx="0" presStyleCnt="3"/>
      <dgm:spPr/>
    </dgm:pt>
    <dgm:pt modelId="{5562293F-5C9A-4A91-907B-E219F4A5106F}" type="pres">
      <dgm:prSet presAssocID="{E5C3724B-7753-431A-87BC-B34A70F4CD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FF9DECB-1DD4-4DEC-BEA5-2159E1C396E2}" type="pres">
      <dgm:prSet presAssocID="{E5C3724B-7753-431A-87BC-B34A70F4CD27}" presName="wedge2" presStyleLbl="node1" presStyleIdx="1" presStyleCnt="3"/>
      <dgm:spPr/>
    </dgm:pt>
    <dgm:pt modelId="{79C2EF11-9FCC-495F-B773-CCD18AE4E423}" type="pres">
      <dgm:prSet presAssocID="{E5C3724B-7753-431A-87BC-B34A70F4CD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8BA65E-4393-4227-90BF-BEEA0D0545D3}" type="pres">
      <dgm:prSet presAssocID="{E5C3724B-7753-431A-87BC-B34A70F4CD27}" presName="wedge3" presStyleLbl="node1" presStyleIdx="2" presStyleCnt="3"/>
      <dgm:spPr/>
    </dgm:pt>
    <dgm:pt modelId="{10300136-2149-475F-AD04-9EF7AC848224}" type="pres">
      <dgm:prSet presAssocID="{E5C3724B-7753-431A-87BC-B34A70F4CD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5F84508-031D-4F38-9659-657022DB9F92}" type="presOf" srcId="{B5C159E3-036E-4711-849E-1A944321F163}" destId="{10300136-2149-475F-AD04-9EF7AC848224}" srcOrd="1" destOrd="0" presId="urn:microsoft.com/office/officeart/2005/8/layout/chart3"/>
    <dgm:cxn modelId="{A99FCB5F-C768-4412-866F-70AF12964CE5}" srcId="{E5C3724B-7753-431A-87BC-B34A70F4CD27}" destId="{B5C159E3-036E-4711-849E-1A944321F163}" srcOrd="2" destOrd="0" parTransId="{E8E9BAE0-E03D-45E2-8081-B11CA949FC13}" sibTransId="{FF4A1D4E-52D5-4D62-AE96-EB7451AFB73B}"/>
    <dgm:cxn modelId="{072A4747-68EA-495B-8DC8-C477387D8462}" type="presOf" srcId="{CA146B16-F43F-4433-985A-55B28C34B38C}" destId="{79C2EF11-9FCC-495F-B773-CCD18AE4E423}" srcOrd="1" destOrd="0" presId="urn:microsoft.com/office/officeart/2005/8/layout/chart3"/>
    <dgm:cxn modelId="{5058BD6B-725E-4855-B096-9B9DF73AAB96}" type="presOf" srcId="{E5C3724B-7753-431A-87BC-B34A70F4CD27}" destId="{187279E0-C548-4F67-88C1-9B43855E2598}" srcOrd="0" destOrd="0" presId="urn:microsoft.com/office/officeart/2005/8/layout/chart3"/>
    <dgm:cxn modelId="{7DD2A156-36BB-489B-8BAB-BB094B9FBD08}" type="presOf" srcId="{29D5A737-C6F8-4FCC-94E9-8FD6F2937616}" destId="{5562293F-5C9A-4A91-907B-E219F4A5106F}" srcOrd="1" destOrd="0" presId="urn:microsoft.com/office/officeart/2005/8/layout/chart3"/>
    <dgm:cxn modelId="{74A94F8B-EF1D-4B2B-AD1C-F82306ACA27C}" type="presOf" srcId="{CA146B16-F43F-4433-985A-55B28C34B38C}" destId="{BFF9DECB-1DD4-4DEC-BEA5-2159E1C396E2}" srcOrd="0" destOrd="0" presId="urn:microsoft.com/office/officeart/2005/8/layout/chart3"/>
    <dgm:cxn modelId="{225BA4AF-BD6F-485D-8E1C-2C0CB0C9D2DB}" type="presOf" srcId="{29D5A737-C6F8-4FCC-94E9-8FD6F2937616}" destId="{42FD5582-B36E-4818-AA22-4C8F5D76990C}" srcOrd="0" destOrd="0" presId="urn:microsoft.com/office/officeart/2005/8/layout/chart3"/>
    <dgm:cxn modelId="{F04E2AC2-A67C-45D7-808B-D92EDD9E2324}" srcId="{E5C3724B-7753-431A-87BC-B34A70F4CD27}" destId="{29D5A737-C6F8-4FCC-94E9-8FD6F2937616}" srcOrd="0" destOrd="0" parTransId="{974D4734-1901-4430-A995-A60FA1693048}" sibTransId="{081E5E77-F49B-4017-A556-22B7C121B9EF}"/>
    <dgm:cxn modelId="{B91263C5-AD0C-4E24-AE22-412D3F85A02D}" srcId="{E5C3724B-7753-431A-87BC-B34A70F4CD27}" destId="{CA146B16-F43F-4433-985A-55B28C34B38C}" srcOrd="1" destOrd="0" parTransId="{25535ECD-1702-46CF-8548-12479B822A16}" sibTransId="{94116BE5-54DC-4A15-8BD0-3417077274B5}"/>
    <dgm:cxn modelId="{0C6BAEDE-A17E-4057-A4EE-CAB77AF703CE}" type="presOf" srcId="{B5C159E3-036E-4711-849E-1A944321F163}" destId="{728BA65E-4393-4227-90BF-BEEA0D0545D3}" srcOrd="0" destOrd="0" presId="urn:microsoft.com/office/officeart/2005/8/layout/chart3"/>
    <dgm:cxn modelId="{9983D826-3B13-4FF6-8B85-C77E83B75E96}" type="presParOf" srcId="{187279E0-C548-4F67-88C1-9B43855E2598}" destId="{42FD5582-B36E-4818-AA22-4C8F5D76990C}" srcOrd="0" destOrd="0" presId="urn:microsoft.com/office/officeart/2005/8/layout/chart3"/>
    <dgm:cxn modelId="{1BB1AB52-0720-4BFF-9940-3325750AEB1E}" type="presParOf" srcId="{187279E0-C548-4F67-88C1-9B43855E2598}" destId="{5562293F-5C9A-4A91-907B-E219F4A5106F}" srcOrd="1" destOrd="0" presId="urn:microsoft.com/office/officeart/2005/8/layout/chart3"/>
    <dgm:cxn modelId="{315A47B2-8DFF-4DD5-B64B-1028067E0FE1}" type="presParOf" srcId="{187279E0-C548-4F67-88C1-9B43855E2598}" destId="{BFF9DECB-1DD4-4DEC-BEA5-2159E1C396E2}" srcOrd="2" destOrd="0" presId="urn:microsoft.com/office/officeart/2005/8/layout/chart3"/>
    <dgm:cxn modelId="{12B22D0F-F23A-4C49-9D01-84E88479DB71}" type="presParOf" srcId="{187279E0-C548-4F67-88C1-9B43855E2598}" destId="{79C2EF11-9FCC-495F-B773-CCD18AE4E423}" srcOrd="3" destOrd="0" presId="urn:microsoft.com/office/officeart/2005/8/layout/chart3"/>
    <dgm:cxn modelId="{FE043FFF-7F1D-4A28-8C96-7747E0E1C5F1}" type="presParOf" srcId="{187279E0-C548-4F67-88C1-9B43855E2598}" destId="{728BA65E-4393-4227-90BF-BEEA0D0545D3}" srcOrd="4" destOrd="0" presId="urn:microsoft.com/office/officeart/2005/8/layout/chart3"/>
    <dgm:cxn modelId="{F6575598-CB0C-4698-B00F-0D01F3AA55EB}" type="presParOf" srcId="{187279E0-C548-4F67-88C1-9B43855E2598}" destId="{10300136-2149-475F-AD04-9EF7AC84822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5582-B36E-4818-AA22-4C8F5D76990C}">
      <dsp:nvSpPr>
        <dsp:cNvPr id="0" name=""/>
        <dsp:cNvSpPr/>
      </dsp:nvSpPr>
      <dsp:spPr>
        <a:xfrm>
          <a:off x="784685" y="298108"/>
          <a:ext cx="3709797" cy="37097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801666" y="982654"/>
        <a:ext cx="1258681" cy="1236599"/>
      </dsp:txXfrm>
    </dsp:sp>
    <dsp:sp modelId="{BFF9DECB-1DD4-4DEC-BEA5-2159E1C396E2}">
      <dsp:nvSpPr>
        <dsp:cNvPr id="0" name=""/>
        <dsp:cNvSpPr/>
      </dsp:nvSpPr>
      <dsp:spPr>
        <a:xfrm>
          <a:off x="593454" y="408519"/>
          <a:ext cx="3709797" cy="37097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>
        <a:off x="1609232" y="2749224"/>
        <a:ext cx="1678241" cy="1148270"/>
      </dsp:txXfrm>
    </dsp:sp>
    <dsp:sp modelId="{728BA65E-4393-4227-90BF-BEEA0D0545D3}">
      <dsp:nvSpPr>
        <dsp:cNvPr id="0" name=""/>
        <dsp:cNvSpPr/>
      </dsp:nvSpPr>
      <dsp:spPr>
        <a:xfrm>
          <a:off x="593454" y="408519"/>
          <a:ext cx="3709797" cy="370979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90932" y="1137229"/>
        <a:ext cx="1258681" cy="123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00" y="5654898"/>
            <a:ext cx="2017706" cy="720000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85" y="3155270"/>
            <a:ext cx="523426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Speaker/Business unit name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509055"/>
            <a:ext cx="523604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Department of &lt;AGENCY NAME&gt;</a:t>
            </a:r>
            <a:endParaRPr lang="en-A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694458"/>
            <a:ext cx="5235153" cy="1322388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4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 Blue - Section titl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8092" y="-16185"/>
            <a:ext cx="11058870" cy="6878231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38125" r="-1" b="-87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2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2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97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 Blue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sz="4382" b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96185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 Blu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382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lue - 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-8092" y="-8092"/>
            <a:ext cx="7389604" cy="686204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994" t="-28707" b="-974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78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lue - Section titl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8092" y="-16185"/>
            <a:ext cx="11058870" cy="6878231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38125" r="-1" b="-87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2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9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283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l Blue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76590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l Blu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91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ine Red - 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-8092" y="-8092"/>
            <a:ext cx="7389604" cy="686204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994" t="-28707" b="-974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32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ine Red - Section titl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8092" y="-16185"/>
            <a:ext cx="11058870" cy="6878231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38125" r="-1" b="-87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2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7760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ine Red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42323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26388" y="0"/>
            <a:ext cx="6122987" cy="6845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2000"/>
              </a:spcBef>
              <a:buNone/>
              <a:defRPr sz="3000" baseline="0">
                <a:solidFill>
                  <a:srgbClr val="454347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4" name="Picture 3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38" y="5654898"/>
            <a:ext cx="2017706" cy="720000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85" y="3155270"/>
            <a:ext cx="5234268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Speaker/Business unit name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509055"/>
            <a:ext cx="523604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Department of &lt;AGENCY NAME&gt;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694458"/>
            <a:ext cx="5235153" cy="1322388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42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ine Red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873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ep Mauve - 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-8092" y="-8092"/>
            <a:ext cx="7389604" cy="686204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994" t="-28707" b="-974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53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ep Mauve - Section title 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-8092" y="-16185"/>
            <a:ext cx="11058870" cy="6878231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38125" r="-1" b="-87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8000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427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ep Mauve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1615589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ep Mauv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36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le Green - 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-8092" y="-8092"/>
            <a:ext cx="7389604" cy="686204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994" t="-28707" b="-974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6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080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le Green - Section titl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8092" y="-16185"/>
            <a:ext cx="11058870" cy="6878231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38125" r="-1" b="-87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23" name="object 7"/>
          <p:cNvSpPr/>
          <p:nvPr userDrawn="1"/>
        </p:nvSpPr>
        <p:spPr>
          <a:xfrm>
            <a:off x="6353439" y="0"/>
            <a:ext cx="313653" cy="217573"/>
          </a:xfrm>
          <a:custGeom>
            <a:avLst/>
            <a:gdLst/>
            <a:ahLst/>
            <a:cxnLst/>
            <a:rect l="l" t="t" r="r" b="b"/>
            <a:pathLst>
              <a:path w="314959" h="217170">
                <a:moveTo>
                  <a:pt x="0" y="216959"/>
                </a:moveTo>
                <a:lnTo>
                  <a:pt x="42592" y="183589"/>
                </a:lnTo>
                <a:lnTo>
                  <a:pt x="85014" y="151571"/>
                </a:lnTo>
                <a:lnTo>
                  <a:pt x="127267" y="120898"/>
                </a:lnTo>
                <a:lnTo>
                  <a:pt x="169355" y="91566"/>
                </a:lnTo>
                <a:lnTo>
                  <a:pt x="211280" y="63568"/>
                </a:lnTo>
                <a:lnTo>
                  <a:pt x="253046" y="36899"/>
                </a:lnTo>
                <a:lnTo>
                  <a:pt x="294654" y="11555"/>
                </a:lnTo>
                <a:lnTo>
                  <a:pt x="314591" y="0"/>
                </a:lnTo>
              </a:path>
            </a:pathLst>
          </a:custGeom>
          <a:ln w="17233">
            <a:solidFill>
              <a:srgbClr val="FFFFFF">
                <a:alpha val="10000"/>
              </a:srgbClr>
            </a:solidFill>
          </a:ln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2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 baseline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 6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24660" cy="6859904"/>
          </a:xfrm>
          <a:solidFill>
            <a:schemeClr val="bg1"/>
          </a:solidFill>
        </p:spPr>
        <p:txBody>
          <a:bodyPr/>
          <a:lstStyle>
            <a:lvl1pPr marL="0" marR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47975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le Green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rgbClr val="1E5E5E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765879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le Green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lang="en-US" sz="4382" b="0" kern="1200" baseline="0" dirty="0" smtClean="0">
                <a:solidFill>
                  <a:schemeClr val="accent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066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afura Blue - 1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67600" y="355998"/>
            <a:ext cx="10508768" cy="7186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92"/>
              </a:lnSpc>
              <a:spcAft>
                <a:spcPts val="1464"/>
              </a:spcAft>
              <a:defRPr b="0" baseline="0">
                <a:solidFill>
                  <a:srgbClr val="FA3E00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7600" y="1314327"/>
            <a:ext cx="10508768" cy="440831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62"/>
              </a:lnSpc>
              <a:spcBef>
                <a:spcPts val="0"/>
              </a:spcBef>
              <a:buFont typeface="Arial" panose="020B0604020202020204" pitchFamily="34" charset="0"/>
              <a:buNone/>
              <a:defRPr sz="239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951387" indent="-342900">
              <a:buFont typeface="Arial" panose="020B0604020202020204" pitchFamily="34" charset="0"/>
              <a:buChar char="•"/>
              <a:defRPr/>
            </a:lvl2pPr>
            <a:lvl3pPr marL="1559875" indent="-342900">
              <a:buFont typeface="Arial" panose="020B0604020202020204" pitchFamily="34" charset="0"/>
              <a:buChar char="•"/>
              <a:defRPr>
                <a:solidFill>
                  <a:srgbClr val="454347"/>
                </a:solidFill>
              </a:defRPr>
            </a:lvl3pPr>
            <a:lvl4pPr marL="2111212" indent="-285750">
              <a:buFont typeface="Arial" panose="020B0604020202020204" pitchFamily="34" charset="0"/>
              <a:buChar char="•"/>
              <a:defRPr/>
            </a:lvl4pPr>
            <a:lvl5pPr marL="2719700" indent="-285750">
              <a:buFont typeface="Arial" panose="020B0604020202020204" pitchFamily="34" charset="0"/>
              <a:buChar char="•"/>
              <a:defRPr>
                <a:solidFill>
                  <a:srgbClr val="4543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5" name="Straight Connector 4" descr="Bottom page border"/>
          <p:cNvCxnSpPr/>
          <p:nvPr userDrawn="1"/>
        </p:nvCxnSpPr>
        <p:spPr>
          <a:xfrm>
            <a:off x="335827" y="5988889"/>
            <a:ext cx="1157114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6" y="6179357"/>
            <a:ext cx="1190447" cy="424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4000" y="6234544"/>
            <a:ext cx="50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1582DA-F640-4E94-B23D-AD0F735A9F7D}" type="slidenum">
              <a:rPr lang="en-AU" sz="1200" smtClean="0">
                <a:solidFill>
                  <a:srgbClr val="454347"/>
                </a:solidFill>
              </a:rPr>
              <a:t>‹#›</a:t>
            </a:fld>
            <a:endParaRPr lang="en-AU" dirty="0">
              <a:solidFill>
                <a:srgbClr val="454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afura Blue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Bottom page border"/>
          <p:cNvCxnSpPr/>
          <p:nvPr userDrawn="1"/>
        </p:nvCxnSpPr>
        <p:spPr>
          <a:xfrm>
            <a:off x="335827" y="5988889"/>
            <a:ext cx="1157114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rthern Territory Govern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6" y="6179357"/>
            <a:ext cx="1190447" cy="4248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7599" y="1314327"/>
            <a:ext cx="5249732" cy="440831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62"/>
              </a:lnSpc>
              <a:spcBef>
                <a:spcPts val="0"/>
              </a:spcBef>
              <a:buFont typeface="Lato Light" panose="020F0502020204030203" pitchFamily="34" charset="0"/>
              <a:buNone/>
              <a:defRPr sz="239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8487" indent="0">
              <a:buNone/>
              <a:defRPr/>
            </a:lvl2pPr>
            <a:lvl3pPr marL="1216975" indent="0">
              <a:buNone/>
              <a:defRPr/>
            </a:lvl3pPr>
            <a:lvl4pPr marL="1825462" indent="0">
              <a:buNone/>
              <a:defRPr/>
            </a:lvl4pPr>
            <a:lvl5pPr marL="2433950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221" y="1314327"/>
            <a:ext cx="5109768" cy="4408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96" dirty="0">
                <a:solidFill>
                  <a:srgbClr val="454347"/>
                </a:solidFill>
                <a:latin typeface="+mn-lt"/>
              </a:defRPr>
            </a:lvl1pPr>
            <a:lvl2pPr>
              <a:defRPr sz="3194"/>
            </a:lvl2pPr>
            <a:lvl3pPr>
              <a:defRPr sz="2662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600" y="355998"/>
            <a:ext cx="10556389" cy="7186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92"/>
              </a:lnSpc>
              <a:spcAft>
                <a:spcPts val="1464"/>
              </a:spcAft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4000" y="6234544"/>
            <a:ext cx="50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1582DA-F640-4E94-B23D-AD0F735A9F7D}" type="slidenum">
              <a:rPr lang="en-AU" sz="1200" smtClean="0">
                <a:solidFill>
                  <a:srgbClr val="454347"/>
                </a:solidFill>
              </a:rPr>
              <a:t>‹#›</a:t>
            </a:fld>
            <a:endParaRPr lang="en-AU" dirty="0">
              <a:solidFill>
                <a:srgbClr val="454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6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al Pink - 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-8092" y="-8092"/>
            <a:ext cx="7389604" cy="686204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994" t="-28707" b="-974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07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al Pink - Section titl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-8092" y="-16185"/>
            <a:ext cx="11058870" cy="6878231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38125" r="-1" b="-87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93"/>
          </a:p>
        </p:txBody>
      </p:sp>
      <p:sp>
        <p:nvSpPr>
          <p:cNvPr id="16" name="object 9"/>
          <p:cNvSpPr txBox="1">
            <a:spLocks noGrp="1"/>
          </p:cNvSpPr>
          <p:nvPr>
            <p:ph type="title" hasCustomPrompt="1"/>
          </p:nvPr>
        </p:nvSpPr>
        <p:spPr>
          <a:xfrm>
            <a:off x="3801305" y="1718302"/>
            <a:ext cx="3217474" cy="9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48">
              <a:lnSpc>
                <a:spcPts val="3745"/>
              </a:lnSpc>
              <a:spcBef>
                <a:spcPts val="100"/>
              </a:spcBef>
              <a:defRPr sz="3187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lang="en-US" spc="5" dirty="0"/>
              <a:t>Section</a:t>
            </a:r>
            <a:r>
              <a:rPr lang="en-US" spc="-90" dirty="0"/>
              <a:t> </a:t>
            </a:r>
            <a:r>
              <a:rPr lang="en-US" dirty="0"/>
              <a:t>heading</a:t>
            </a:r>
            <a:br>
              <a:rPr lang="en-US" dirty="0"/>
            </a:br>
            <a:r>
              <a:rPr lang="en-US" spc="-10" dirty="0"/>
              <a:t>second </a:t>
            </a:r>
            <a:r>
              <a:rPr lang="en-US" spc="-5" dirty="0"/>
              <a:t>line</a:t>
            </a:r>
            <a:endParaRPr spc="-5" dirty="0"/>
          </a:p>
        </p:txBody>
      </p:sp>
      <p:sp>
        <p:nvSpPr>
          <p:cNvPr id="18" name="Picture Placeholder 2" descr="Decorative"/>
          <p:cNvSpPr>
            <a:spLocks noGrp="1"/>
          </p:cNvSpPr>
          <p:nvPr>
            <p:ph type="pic" sz="quarter" idx="12"/>
          </p:nvPr>
        </p:nvSpPr>
        <p:spPr>
          <a:xfrm>
            <a:off x="1" y="-9542"/>
            <a:ext cx="3324660" cy="6867543"/>
          </a:xfrm>
          <a:solidFill>
            <a:schemeClr val="bg1"/>
          </a:solidFill>
        </p:spPr>
        <p:txBody>
          <a:bodyPr/>
          <a:lstStyle>
            <a:lvl1pPr marL="0" marR="0" indent="0" algn="ctr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1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/>
              <a:t>Click icon to add picture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852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al Pink -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465163" cy="720000"/>
          </a:xfr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1316765"/>
            <a:ext cx="10465163" cy="4416491"/>
          </a:xfr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Arial" panose="020B0604020202020204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</p:spTree>
    <p:extLst>
      <p:ext uri="{BB962C8B-B14F-4D97-AF65-F5344CB8AC3E}">
        <p14:creationId xmlns:p14="http://schemas.microsoft.com/office/powerpoint/2010/main" val="374458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al Pink - 2 placehold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999" y="1316765"/>
            <a:ext cx="5227949" cy="441649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ts val="2651"/>
              </a:lnSpc>
              <a:spcBef>
                <a:spcPts val="0"/>
              </a:spcBef>
              <a:buFont typeface="Lato Light" panose="020F0502020204030203" pitchFamily="34" charset="0"/>
              <a:buNone/>
              <a:defRPr sz="2386">
                <a:solidFill>
                  <a:srgbClr val="454347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5992" indent="0">
              <a:buNone/>
              <a:defRPr/>
            </a:lvl2pPr>
            <a:lvl3pPr marL="1211985" indent="0">
              <a:buNone/>
              <a:defRPr/>
            </a:lvl3pPr>
            <a:lvl4pPr marL="1817978" indent="0">
              <a:buNone/>
              <a:defRPr/>
            </a:lvl4pPr>
            <a:lvl5pPr marL="2423971" indent="0">
              <a:buNone/>
              <a:defRPr/>
            </a:lvl5pPr>
          </a:lstStyle>
          <a:p>
            <a:pPr lvl="0"/>
            <a:r>
              <a:rPr lang="en-US" dirty="0"/>
              <a:t>&lt;Content&gt;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1316765"/>
            <a:ext cx="5088566" cy="4416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386" dirty="0">
                <a:solidFill>
                  <a:srgbClr val="454347"/>
                </a:solidFill>
                <a:latin typeface="+mn-lt"/>
              </a:defRPr>
            </a:lvl1pPr>
            <a:lvl2pPr>
              <a:defRPr sz="3181"/>
            </a:lvl2pPr>
            <a:lvl3pPr>
              <a:defRPr sz="2651"/>
            </a:lvl3pPr>
            <a:lvl4pPr>
              <a:defRPr sz="2386"/>
            </a:lvl4pPr>
            <a:lvl5pPr>
              <a:defRPr sz="2386"/>
            </a:lvl5pPr>
            <a:lvl6pPr>
              <a:defRPr sz="2386"/>
            </a:lvl6pPr>
            <a:lvl7pPr>
              <a:defRPr sz="2386"/>
            </a:lvl7pPr>
            <a:lvl8pPr>
              <a:defRPr sz="2386"/>
            </a:lvl8pPr>
            <a:lvl9pPr>
              <a:defRPr sz="2386"/>
            </a:lvl9pPr>
          </a:lstStyle>
          <a:p>
            <a:pPr lvl="0"/>
            <a:r>
              <a:rPr lang="en-US" dirty="0"/>
              <a:t>&lt;Graphics&gt;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56659"/>
            <a:ext cx="10512587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74"/>
              </a:lnSpc>
              <a:spcAft>
                <a:spcPts val="1458"/>
              </a:spcAft>
              <a:defRPr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&lt;Heading&gt;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682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 Blue - 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-8092" y="-8092"/>
            <a:ext cx="7389604" cy="686204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994" t="-28707" b="-974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944086" y="3958390"/>
            <a:ext cx="1785745" cy="2460978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09758"/>
            <a:ext cx="654331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second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549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11724" y="-11723"/>
            <a:ext cx="7393235" cy="6869724"/>
          </a:xfrm>
          <a:prstGeom prst="rect">
            <a:avLst/>
          </a:prstGeom>
          <a:blipFill dpi="0" rotWithShape="1"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890" t="-28624" b="-97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0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&lt;Heading&gt;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7" name="Straight Connector 6" descr="Bottom page border"/>
          <p:cNvCxnSpPr/>
          <p:nvPr userDrawn="1"/>
        </p:nvCxnSpPr>
        <p:spPr>
          <a:xfrm>
            <a:off x="335827" y="5988889"/>
            <a:ext cx="1157114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rthern Territory Government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6" y="6179357"/>
            <a:ext cx="1190447" cy="424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4000" y="6234544"/>
            <a:ext cx="50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1582DA-F640-4E94-B23D-AD0F735A9F7D}" type="slidenum">
              <a:rPr lang="en-AU" sz="1200" smtClean="0">
                <a:solidFill>
                  <a:srgbClr val="454347"/>
                </a:solidFill>
              </a:rPr>
              <a:t>‹#›</a:t>
            </a:fld>
            <a:endParaRPr lang="en-AU" dirty="0">
              <a:solidFill>
                <a:srgbClr val="4543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A3E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543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43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43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Speaker/Business unit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Department of </a:t>
            </a:r>
            <a:r>
              <a:rPr lang="en-AU" dirty="0">
                <a:latin typeface="+mj-lt"/>
              </a:rPr>
              <a:t>&lt;AGENCY NAME&gt;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 title</a:t>
            </a:r>
            <a:br>
              <a:rPr lang="en-AU" dirty="0"/>
            </a:br>
            <a:r>
              <a:rPr lang="en-AU" dirty="0"/>
              <a:t>without image</a:t>
            </a:r>
          </a:p>
        </p:txBody>
      </p:sp>
    </p:spTree>
    <p:extLst>
      <p:ext uri="{BB962C8B-B14F-4D97-AF65-F5344CB8AC3E}">
        <p14:creationId xmlns:p14="http://schemas.microsoft.com/office/powerpoint/2010/main" val="152852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  <a:br>
              <a:rPr lang="en-AU" dirty="0"/>
            </a:br>
            <a:r>
              <a:rPr lang="en-AU" dirty="0"/>
              <a:t>second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3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5A651A8-5862-4B37-64A1-9AD86CB3A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2" r="39284"/>
          <a:stretch/>
        </p:blipFill>
        <p:spPr>
          <a:xfrm>
            <a:off x="0" y="0"/>
            <a:ext cx="3324660" cy="6858000"/>
          </a:xfrm>
        </p:spPr>
      </p:pic>
    </p:spTree>
    <p:extLst>
      <p:ext uri="{BB962C8B-B14F-4D97-AF65-F5344CB8AC3E}">
        <p14:creationId xmlns:p14="http://schemas.microsoft.com/office/powerpoint/2010/main" val="200166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14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  <a:br>
              <a:rPr lang="en-AU" dirty="0"/>
            </a:br>
            <a:r>
              <a:rPr lang="en-AU" dirty="0"/>
              <a:t>second line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685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878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41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  <a:br>
              <a:rPr lang="en-AU" dirty="0"/>
            </a:br>
            <a:r>
              <a:rPr lang="en-AU" dirty="0"/>
              <a:t>second line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" b="333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572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40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  <a:br>
              <a:rPr lang="en-AU" dirty="0"/>
            </a:br>
            <a:r>
              <a:rPr lang="en-AU" dirty="0"/>
              <a:t>second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6</a:t>
            </a:r>
          </a:p>
        </p:txBody>
      </p:sp>
      <p:pic>
        <p:nvPicPr>
          <p:cNvPr id="8" name="Picture Placeholder 7" descr="A group of kids in a pool&#10;&#10;AI-generated content may be incorrect.">
            <a:extLst>
              <a:ext uri="{FF2B5EF4-FFF2-40B4-BE49-F238E27FC236}">
                <a16:creationId xmlns:a16="http://schemas.microsoft.com/office/drawing/2014/main" id="{98069FD8-1490-D652-5D80-95A8FFEBB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r="3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591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36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Speaker/Business unit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Department of </a:t>
            </a:r>
            <a:r>
              <a:rPr lang="en-AU" dirty="0">
                <a:latin typeface="+mj-lt"/>
              </a:rPr>
              <a:t>&lt;AGENCY NAME&gt;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 title</a:t>
            </a:r>
            <a:br>
              <a:rPr lang="en-AU" dirty="0"/>
            </a:br>
            <a:r>
              <a:rPr lang="en-AU" dirty="0"/>
              <a:t>with image</a:t>
            </a:r>
          </a:p>
        </p:txBody>
      </p:sp>
      <p:pic>
        <p:nvPicPr>
          <p:cNvPr id="9" name="Picture Placeholder 8" descr="A person and person walking in a field&#10;&#10;AI-generated content may be incorrect.">
            <a:extLst>
              <a:ext uri="{FF2B5EF4-FFF2-40B4-BE49-F238E27FC236}">
                <a16:creationId xmlns:a16="http://schemas.microsoft.com/office/drawing/2014/main" id="{416CF31A-73E4-617E-83EF-6B133C665E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20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12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use this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00000"/>
              </a:lnSpc>
              <a:spcAft>
                <a:spcPts val="7800"/>
              </a:spcAft>
              <a:buFont typeface="+mj-lt"/>
              <a:buAutoNum type="arabicPeriod"/>
            </a:pPr>
            <a:r>
              <a:rPr lang="en-A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the Home tab, click the ‘New Slide’ dropdown.</a:t>
            </a:r>
          </a:p>
          <a:p>
            <a:pPr marL="342900" indent="-342900">
              <a:lnSpc>
                <a:spcPct val="100000"/>
              </a:lnSpc>
              <a:spcAft>
                <a:spcPts val="10800"/>
              </a:spcAft>
              <a:buFont typeface="+mj-lt"/>
              <a:buAutoNum type="arabicPeriod"/>
            </a:pPr>
            <a:r>
              <a:rPr lang="en-A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 the layout you need. Use the coloured slides to make different sections.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en-A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change the slide layout, right-click on the slide and click ‘Layout’.</a:t>
            </a:r>
            <a:endParaRPr lang="en-A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Delete the sample slides you don’t need.</a:t>
            </a:r>
          </a:p>
        </p:txBody>
      </p:sp>
      <p:grpSp>
        <p:nvGrpSpPr>
          <p:cNvPr id="4" name="Group 3" descr="Home tab with New slide dropdown button higlighted."/>
          <p:cNvGrpSpPr/>
          <p:nvPr/>
        </p:nvGrpSpPr>
        <p:grpSpPr>
          <a:xfrm>
            <a:off x="1296864" y="1766466"/>
            <a:ext cx="1903675" cy="792088"/>
            <a:chOff x="1084149" y="1275606"/>
            <a:chExt cx="1903675" cy="7920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149" y="1275606"/>
              <a:ext cx="1903675" cy="792088"/>
            </a:xfrm>
            <a:prstGeom prst="rect">
              <a:avLst/>
            </a:prstGeom>
            <a:ln>
              <a:solidFill>
                <a:srgbClr val="454347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2092261" y="1707654"/>
              <a:ext cx="360039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8" name="Picture 7" descr="Under the layout option, available slide layouts available thru the NTG template."/>
          <p:cNvPicPr>
            <a:picLocks noChangeAspect="1"/>
          </p:cNvPicPr>
          <p:nvPr/>
        </p:nvPicPr>
        <p:blipFill rotWithShape="1">
          <a:blip r:embed="rId3"/>
          <a:srcRect r="1760"/>
          <a:stretch/>
        </p:blipFill>
        <p:spPr>
          <a:xfrm>
            <a:off x="1296864" y="3062777"/>
            <a:ext cx="2160240" cy="1597405"/>
          </a:xfrm>
          <a:prstGeom prst="rect">
            <a:avLst/>
          </a:prstGeom>
          <a:ln>
            <a:solidFill>
              <a:srgbClr val="454347"/>
            </a:solidFill>
          </a:ln>
        </p:spPr>
      </p:pic>
    </p:spTree>
    <p:extLst>
      <p:ext uri="{BB962C8B-B14F-4D97-AF65-F5344CB8AC3E}">
        <p14:creationId xmlns:p14="http://schemas.microsoft.com/office/powerpoint/2010/main" val="32004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Section 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Section 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Section 3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  <a:br>
              <a:rPr lang="en-AU" dirty="0"/>
            </a:br>
            <a:r>
              <a:rPr lang="en-AU" dirty="0"/>
              <a:t>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1</a:t>
            </a:r>
          </a:p>
        </p:txBody>
      </p:sp>
      <p:pic>
        <p:nvPicPr>
          <p:cNvPr id="6" name="Picture Placeholder 5" descr="A person in a cowboy hat running with cows&#10;&#10;AI-generated content may be incorrect.">
            <a:extLst>
              <a:ext uri="{FF2B5EF4-FFF2-40B4-BE49-F238E27FC236}">
                <a16:creationId xmlns:a16="http://schemas.microsoft.com/office/drawing/2014/main" id="{193BC84D-DF22-10C1-E993-DA3F70B170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r="338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901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Slide with a single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87970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AU" dirty="0"/>
              <a:t>Sample text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7001981"/>
              </p:ext>
            </p:extLst>
          </p:nvPr>
        </p:nvGraphicFramePr>
        <p:xfrm>
          <a:off x="6288088" y="1316038"/>
          <a:ext cx="5087937" cy="44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Slide with content and graphics</a:t>
            </a:r>
          </a:p>
        </p:txBody>
      </p:sp>
    </p:spTree>
    <p:extLst>
      <p:ext uri="{BB962C8B-B14F-4D97-AF65-F5344CB8AC3E}">
        <p14:creationId xmlns:p14="http://schemas.microsoft.com/office/powerpoint/2010/main" val="324654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</a:t>
            </a:r>
            <a:br>
              <a:rPr lang="en-AU" dirty="0"/>
            </a:br>
            <a:r>
              <a:rPr lang="en-AU" dirty="0"/>
              <a:t>second line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r="34428"/>
          <a:stretch/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706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468581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1 - Title and general content ">
  <a:themeElements>
    <a:clrScheme name="NTG 2025">
      <a:dk1>
        <a:srgbClr val="343741"/>
      </a:dk1>
      <a:lt1>
        <a:sysClr val="window" lastClr="FFFFFF"/>
      </a:lt1>
      <a:dk2>
        <a:srgbClr val="F4551A"/>
      </a:dk2>
      <a:lt2>
        <a:srgbClr val="FFFFFF"/>
      </a:lt2>
      <a:accent1>
        <a:srgbClr val="F4551A"/>
      </a:accent1>
      <a:accent2>
        <a:srgbClr val="003251"/>
      </a:accent2>
      <a:accent3>
        <a:srgbClr val="008387"/>
      </a:accent3>
      <a:accent4>
        <a:srgbClr val="566C30"/>
      </a:accent4>
      <a:accent5>
        <a:srgbClr val="552855"/>
      </a:accent5>
      <a:accent6>
        <a:srgbClr val="009DC1"/>
      </a:accent6>
      <a:hlink>
        <a:srgbClr val="0563C1"/>
      </a:hlink>
      <a:folHlink>
        <a:srgbClr val="0D5D90"/>
      </a:folHlink>
    </a:clrScheme>
    <a:fontScheme name="NT Government brand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G presentation.potx" id="{4E024FC9-44A2-4B38-9D33-EEB7B3B569E9}" vid="{95D318AA-389A-4E51-B341-C49D1AEEFA28}"/>
    </a:ext>
  </a:extLst>
</a:theme>
</file>

<file path=ppt/theme/theme2.xml><?xml version="1.0" encoding="utf-8"?>
<a:theme xmlns:a="http://schemas.openxmlformats.org/drawingml/2006/main" name="Section 2 - Body content with secondary colours">
  <a:themeElements>
    <a:clrScheme name="Custom 4">
      <a:dk1>
        <a:srgbClr val="21272E"/>
      </a:dk1>
      <a:lt1>
        <a:sysClr val="window" lastClr="FFFFFF"/>
      </a:lt1>
      <a:dk2>
        <a:srgbClr val="E35205"/>
      </a:dk2>
      <a:lt2>
        <a:srgbClr val="FFFFFF"/>
      </a:lt2>
      <a:accent1>
        <a:srgbClr val="EB6220"/>
      </a:accent1>
      <a:accent2>
        <a:srgbClr val="00235D"/>
      </a:accent2>
      <a:accent3>
        <a:srgbClr val="2E979C"/>
      </a:accent3>
      <a:accent4>
        <a:srgbClr val="566C30"/>
      </a:accent4>
      <a:accent5>
        <a:srgbClr val="552855"/>
      </a:accent5>
      <a:accent6>
        <a:srgbClr val="009DC1"/>
      </a:accent6>
      <a:hlink>
        <a:srgbClr val="0563C1"/>
      </a:hlink>
      <a:folHlink>
        <a:srgbClr val="0D5D90"/>
      </a:folHlink>
    </a:clrScheme>
    <a:fontScheme name="NT Government brand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G presentation.potx" id="{4E024FC9-44A2-4B38-9D33-EEB7B3B569E9}" vid="{825A9330-C8C1-4D0B-9684-85E41658BC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EFB19E6891E41858955A160D34A92" ma:contentTypeVersion="11" ma:contentTypeDescription="Create a new document." ma:contentTypeScope="" ma:versionID="2bcfe6382081fca9029c920f0fe2df5a">
  <xsd:schema xmlns:xsd="http://www.w3.org/2001/XMLSchema" xmlns:xs="http://www.w3.org/2001/XMLSchema" xmlns:p="http://schemas.microsoft.com/office/2006/metadata/properties" xmlns:ns2="722fe33a-d941-45ee-b909-d5a2e4fe1bbe" xmlns:ns3="4acfd12b-282c-42ae-8e07-d6fd2b1ba56c" targetNamespace="http://schemas.microsoft.com/office/2006/metadata/properties" ma:root="true" ma:fieldsID="6d05dc5fa9914f10ca33d4107a88cca9" ns2:_="" ns3:_="">
    <xsd:import namespace="722fe33a-d941-45ee-b909-d5a2e4fe1bbe"/>
    <xsd:import namespace="4acfd12b-282c-42ae-8e07-d6fd2b1ba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fe33a-d941-45ee-b909-d5a2e4fe1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85a206b-fc84-4f46-8343-fed2d1d57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fd12b-282c-42ae-8e07-d6fd2b1ba5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fb9ceb-044c-4303-a4e7-9e68e11a7dca}" ma:internalName="TaxCatchAll" ma:showField="CatchAllData" ma:web="4acfd12b-282c-42ae-8e07-d6fd2b1ba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cfd12b-282c-42ae-8e07-d6fd2b1ba56c" xsi:nil="true"/>
    <lcf76f155ced4ddcb4097134ff3c332f xmlns="722fe33a-d941-45ee-b909-d5a2e4fe1b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B58849-02BF-44C5-87D2-510511BE043D}"/>
</file>

<file path=customXml/itemProps2.xml><?xml version="1.0" encoding="utf-8"?>
<ds:datastoreItem xmlns:ds="http://schemas.openxmlformats.org/officeDocument/2006/customXml" ds:itemID="{2967354A-FD19-4A6C-8AF9-407EAD521235}"/>
</file>

<file path=customXml/itemProps3.xml><?xml version="1.0" encoding="utf-8"?>
<ds:datastoreItem xmlns:ds="http://schemas.openxmlformats.org/officeDocument/2006/customXml" ds:itemID="{7E7E1F29-49D7-4975-BE82-2807BECFDF94}"/>
</file>

<file path=docProps/app.xml><?xml version="1.0" encoding="utf-8"?>
<Properties xmlns="http://schemas.openxmlformats.org/officeDocument/2006/extended-properties" xmlns:vt="http://schemas.openxmlformats.org/officeDocument/2006/docPropsVTypes">
  <Template>NTG presentation</Template>
  <TotalTime>0</TotalTime>
  <Words>155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Lato</vt:lpstr>
      <vt:lpstr>Lato Light</vt:lpstr>
      <vt:lpstr>Lato Semibold</vt:lpstr>
      <vt:lpstr>Section 1 - Title and general content </vt:lpstr>
      <vt:lpstr>Section 2 - Body content with secondary colours</vt:lpstr>
      <vt:lpstr>Presentation title without image</vt:lpstr>
      <vt:lpstr>Presentation title with image</vt:lpstr>
      <vt:lpstr>How to use this template</vt:lpstr>
      <vt:lpstr>Agenda</vt:lpstr>
      <vt:lpstr>Section heading second line</vt:lpstr>
      <vt:lpstr>Slide with a single content</vt:lpstr>
      <vt:lpstr>Slide with content and graphics</vt:lpstr>
      <vt:lpstr>Section heading second line</vt:lpstr>
      <vt:lpstr>Sample heading</vt:lpstr>
      <vt:lpstr>Section heading second line</vt:lpstr>
      <vt:lpstr>Sample heading</vt:lpstr>
      <vt:lpstr>Section heading second line</vt:lpstr>
      <vt:lpstr>Sample heading</vt:lpstr>
      <vt:lpstr>Section heading second line</vt:lpstr>
      <vt:lpstr>Sample heading</vt:lpstr>
      <vt:lpstr>Section heading second line</vt:lpstr>
      <vt:lpstr>Sample heading</vt:lpstr>
    </vt:vector>
  </TitlesOfParts>
  <Company>Northern Territory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Keri Newton</dc:creator>
  <cp:lastModifiedBy>Keri Newton</cp:lastModifiedBy>
  <cp:revision>1</cp:revision>
  <dcterms:created xsi:type="dcterms:W3CDTF">2025-11-18T22:12:00Z</dcterms:created>
  <dcterms:modified xsi:type="dcterms:W3CDTF">2025-11-18T22:12:49Z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0x010100687EFB19E6891E41858955A160D34A92</vt:lpwstr>
  </property>
</Properties>
</file>